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6652" autoAdjust="0"/>
  </p:normalViewPr>
  <p:slideViewPr>
    <p:cSldViewPr snapToGrid="0">
      <p:cViewPr varScale="1">
        <p:scale>
          <a:sx n="115" d="100"/>
          <a:sy n="115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8:20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39D371-6260-934C-BDC4-ACDF2B096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93A8B92-81D7-22D6-20D7-E716869F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6C73475-0D21-1220-BCDE-CE92AE86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AC388E8-1D59-4F5A-A429-9452932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DB78A14-9283-CD25-31BE-AEC3BF4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96174F-9DE7-0B54-CE50-03CFF20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DE7136D-CA6A-4AAD-1B3B-7110476B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AD395-C893-8495-11FC-9F5D6A3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4D68BB-6988-1526-BBA9-EF5C765E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A1F9D2C-8032-F047-8714-C8BF596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2D77E15-5514-8F3C-B7B9-6FA916AF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90953E9-904B-F93D-EB2E-D98576F2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4072A3-8B35-AACA-614B-1DBA8E2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062B626-A41B-2346-C335-4FD042D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994AFB5-4D78-8943-1205-A034F52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03121-DB02-1655-1CCD-42E4885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B346321-756B-5076-295C-CF79F109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51E019-6AB1-797D-CF27-AE182C3B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869CAE-B053-5DC9-34D2-D7285BC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A3A35A9-AB3A-45E7-4D71-3304CF14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2E6B9-C5B4-438F-8DFB-93876B42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5AF5528-CE0C-41ED-32DE-74F5E925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AD966AB-3A4D-DD90-456E-EB6FEF3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E743742-36CC-9F20-FD42-7769E7C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6FA37EA-ADAA-277B-206E-AE13D84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04D5C2-6A2D-FAEA-5303-514E7992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4DF18-1EFB-48E1-0DD5-9EE8E34E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86D3CB-653B-B781-D270-CDB6B1A7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F716BF-1634-81A2-C45D-322E914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8141EDD-9DB3-2414-BD7B-A978A2C9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E055778-6D53-CE96-27F7-53B803C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E9E250-2F89-E0CE-030C-9100F849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625A616-F948-541D-6442-C764868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32C150-CDCC-84AF-288A-C8B1CAC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6577C5-3CC8-3C0E-F46A-D0301FF8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4FEF9DD-CD94-2B17-4870-222B2684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6B8056A-1475-7B32-09F4-1C512AA6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C39BF92-42A5-9D98-28A7-D02E4A2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83653DEB-884D-BCC4-9C64-7965B0B0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01F0B2-579F-4E3A-C961-A657CD1E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BAFE18-8A27-8262-60EC-051BCAE7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9769567-EAA3-8781-FA73-2B12B9D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84C6A74-E01D-13F0-43DD-C8AEF8A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6A024B7-6F85-C4C5-4E3B-E7D2984E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6538DC8-BF41-F418-D77C-43307238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8D086520-BE3D-741D-C6AB-3ED4AA2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1F7820-5412-E8CB-2186-EEC9BD9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34FDF-2B17-5F6B-81D2-2D24F1A6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99D93EB-B4D2-E641-1AA7-5BDD52BDF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931D578-7E79-91C2-2B2C-DBA6BE82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F8DB4F1-3C9C-C4C4-DDCA-0A96204C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792CC25-93F8-600A-0174-EB128CF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AB9FE3-7B5D-BF5F-5B41-E5BBC63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290C6510-D351-11DB-AF37-4704A756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0D5C9FB-73CA-8D2D-7259-574C26C1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700AC1-E309-D188-CC4F-F22B4AF4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69D264-D818-F921-6FF9-6CEFA6A9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AE12BC9-F21E-4C6A-FF29-4B43A68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7508013-B2C6-14F4-4C82-568D656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4C4BF5-0822-5DFC-FA1C-D3C1DF34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516A30B-5279-C6BF-4754-EDDDC4F13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7A4B473-DF9B-B911-C9B4-12C2138E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60D0C31-AC9A-07F1-4B90-6D674A1D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ght Sky Photos, Download The BEST Free Night Sky Stock Photos &amp; HD Images">
            <a:extLst>
              <a:ext uri="{FF2B5EF4-FFF2-40B4-BE49-F238E27FC236}">
                <a16:creationId xmlns:a16="http://schemas.microsoft.com/office/drawing/2014/main" id="{6ED627D8-9A5C-48FA-8EEC-F3470963E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AB9736-1D6C-2727-0545-F5668372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Rockwell Extra Bold" panose="02060903040505020403" pitchFamily="18" charset="0"/>
                <a:cs typeface="Aharoni" panose="02010803020104030203" pitchFamily="2" charset="-79"/>
              </a:rPr>
              <a:t>MBP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79022B7-D997-1530-775C-19F7DABC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Modern Bright Planetologists</a:t>
            </a:r>
          </a:p>
        </p:txBody>
      </p:sp>
    </p:spTree>
    <p:extLst>
      <p:ext uri="{BB962C8B-B14F-4D97-AF65-F5344CB8AC3E}">
        <p14:creationId xmlns:p14="http://schemas.microsoft.com/office/powerpoint/2010/main" val="233619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are 5-planet parade to grace the night skies next week">
            <a:extLst>
              <a:ext uri="{FF2B5EF4-FFF2-40B4-BE49-F238E27FC236}">
                <a16:creationId xmlns:a16="http://schemas.microsoft.com/office/drawing/2014/main" id="{52CD8E38-4AA3-3962-616D-B9E84932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68CA33-BD1D-9F26-EDD5-F1E94C3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 Extra Bold" panose="02060903040505020403" pitchFamily="18" charset="0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F25DB-A0C0-8E1E-17B3-ACB1C972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About us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Our team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Tech Stack</a:t>
            </a: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14:cNvPr>
              <p14:cNvContentPartPr/>
              <p14:nvPr/>
            </p14:nvContentPartPr>
            <p14:xfrm>
              <a:off x="1564906" y="17669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906" y="17579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7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4k] Twinkling Stars Starry Night Sky With Animated Clouds (75 sec.) – 4k  Fireworks Videos Download, Royalty Free | fireworks-videos.com">
            <a:extLst>
              <a:ext uri="{FF2B5EF4-FFF2-40B4-BE49-F238E27FC236}">
                <a16:creationId xmlns:a16="http://schemas.microsoft.com/office/drawing/2014/main" id="{585E9C83-C18B-7C42-A93B-E6AA63EA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BE3F09-D108-1482-147C-A8E599F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Our team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0ADC3-66DD-24C7-54C9-277FFF121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9" r="5" b="11314"/>
          <a:stretch/>
        </p:blipFill>
        <p:spPr>
          <a:xfrm>
            <a:off x="6485205" y="346496"/>
            <a:ext cx="2535032" cy="284164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634AC-D3F4-04B8-A994-46952042D9A4}"/>
              </a:ext>
            </a:extLst>
          </p:cNvPr>
          <p:cNvSpPr>
            <a:spLocks/>
          </p:cNvSpPr>
          <p:nvPr/>
        </p:nvSpPr>
        <p:spPr>
          <a:xfrm>
            <a:off x="-66325743" y="-36034481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80BA-7DE4-176D-62CD-C39C501DD121}"/>
              </a:ext>
            </a:extLst>
          </p:cNvPr>
          <p:cNvSpPr txBox="1"/>
          <p:nvPr/>
        </p:nvSpPr>
        <p:spPr>
          <a:xfrm>
            <a:off x="8973905" y="3717707"/>
            <a:ext cx="3034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Milko </a:t>
            </a:r>
            <a:r>
              <a:rPr lang="en-US" sz="1800" dirty="0" err="1">
                <a:solidFill>
                  <a:schemeClr val="bg1"/>
                </a:solidFill>
              </a:rPr>
              <a:t>Barev</a:t>
            </a:r>
            <a:r>
              <a:rPr lang="en-US" sz="1800" dirty="0">
                <a:solidFill>
                  <a:schemeClr val="bg1"/>
                </a:solidFill>
              </a:rPr>
              <a:t>    		                                Scrum Trainer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846FE-DF15-FC87-B7F4-5F1CEEFD33B0}"/>
              </a:ext>
            </a:extLst>
          </p:cNvPr>
          <p:cNvSpPr txBox="1"/>
          <p:nvPr/>
        </p:nvSpPr>
        <p:spPr>
          <a:xfrm>
            <a:off x="6259368" y="3717708"/>
            <a:ext cx="241227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Alex </a:t>
            </a:r>
            <a:r>
              <a:rPr lang="en-US" sz="1800" dirty="0" err="1">
                <a:solidFill>
                  <a:schemeClr val="bg1"/>
                </a:solidFill>
              </a:rPr>
              <a:t>Semerdzhiev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62774-F6E7-A4FA-D65E-6D2C9A39A2C9}"/>
              </a:ext>
            </a:extLst>
          </p:cNvPr>
          <p:cNvSpPr txBox="1"/>
          <p:nvPr/>
        </p:nvSpPr>
        <p:spPr>
          <a:xfrm>
            <a:off x="3544829" y="3717708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Boris </a:t>
            </a:r>
            <a:r>
              <a:rPr lang="en-US" sz="1800" dirty="0" err="1">
                <a:solidFill>
                  <a:schemeClr val="bg1"/>
                </a:solidFill>
              </a:rPr>
              <a:t>Rusinov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A19FD-BFFB-308B-0A9E-8BED6AEADF45}"/>
              </a:ext>
            </a:extLst>
          </p:cNvPr>
          <p:cNvSpPr txBox="1"/>
          <p:nvPr/>
        </p:nvSpPr>
        <p:spPr>
          <a:xfrm>
            <a:off x="778779" y="3717707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Stanislav </a:t>
            </a:r>
            <a:r>
              <a:rPr lang="en-US" sz="1800" dirty="0" err="1">
                <a:solidFill>
                  <a:schemeClr val="bg1"/>
                </a:solidFill>
              </a:rPr>
              <a:t>Radev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50637-B2D0-1226-CBFB-C77008C8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69" y="346496"/>
            <a:ext cx="2855428" cy="285542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2B0637-EA64-82C0-277C-594D6F62DA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3AA99-1C28-0A4C-F56A-C597506E0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095" y="344246"/>
            <a:ext cx="2851477" cy="2851477"/>
          </a:xfrm>
          <a:prstGeom prst="rect">
            <a:avLst/>
          </a:prstGeom>
        </p:spPr>
      </p:pic>
      <p:sp>
        <p:nvSpPr>
          <p:cNvPr id="7" name="AutoShape 4" descr="Борис Житомиров Русинов">
            <a:extLst>
              <a:ext uri="{FF2B5EF4-FFF2-40B4-BE49-F238E27FC236}">
                <a16:creationId xmlns:a16="http://schemas.microsoft.com/office/drawing/2014/main" id="{B74EC567-A2A8-C918-CFB4-83FC0CFB3F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04F719C-7573-FF70-74F0-9D5F0788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92" y="350895"/>
            <a:ext cx="2798107" cy="28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5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ree Night Sky Star Patterns">
            <a:extLst>
              <a:ext uri="{FF2B5EF4-FFF2-40B4-BE49-F238E27FC236}">
                <a16:creationId xmlns:a16="http://schemas.microsoft.com/office/drawing/2014/main" id="{4B1025E7-D2D2-63EB-C63B-0103A2D28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1257" y="-543047"/>
            <a:ext cx="12601050" cy="87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6467B3-ECD3-6528-1225-E3CEC46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1078D3-6663-59A9-1B74-BE98AEFC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The goal of our project is to make something fun that can educate you .</a:t>
            </a:r>
          </a:p>
        </p:txBody>
      </p:sp>
    </p:spTree>
    <p:extLst>
      <p:ext uri="{BB962C8B-B14F-4D97-AF65-F5344CB8AC3E}">
        <p14:creationId xmlns:p14="http://schemas.microsoft.com/office/powerpoint/2010/main" val="184590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Starry sky Wallpaper 4K, Purple sky, Astronomical, Stars">
            <a:extLst>
              <a:ext uri="{FF2B5EF4-FFF2-40B4-BE49-F238E27FC236}">
                <a16:creationId xmlns:a16="http://schemas.microsoft.com/office/drawing/2014/main" id="{DCEA3CF6-8D1F-DED2-B9BB-C0606391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logo and symbol, meaning, history, PNG">
            <a:extLst>
              <a:ext uri="{FF2B5EF4-FFF2-40B4-BE49-F238E27FC236}">
                <a16:creationId xmlns:a16="http://schemas.microsoft.com/office/drawing/2014/main" id="{A0B920FC-3262-3055-13B3-C947C299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31435" b="20"/>
          <a:stretch/>
        </p:blipFill>
        <p:spPr bwMode="auto">
          <a:xfrm>
            <a:off x="642938" y="2244725"/>
            <a:ext cx="1755775" cy="2301875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ownload Microsoft Teams Logo in SVG Vector or PNG File Format - Logo.wine">
            <a:extLst>
              <a:ext uri="{FF2B5EF4-FFF2-40B4-BE49-F238E27FC236}">
                <a16:creationId xmlns:a16="http://schemas.microsoft.com/office/drawing/2014/main" id="{6FC4C307-5289-F9E7-60F0-461367F1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r="15979" b="-33"/>
          <a:stretch/>
        </p:blipFill>
        <p:spPr bwMode="auto">
          <a:xfrm>
            <a:off x="2473325" y="1193800"/>
            <a:ext cx="3352800" cy="3352800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219A022A-1D9A-D039-8D8F-4F2CEC7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1193800"/>
            <a:ext cx="3352800" cy="335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A blue and white logo&#10;&#10;Description automatically generated">
            <a:extLst>
              <a:ext uri="{FF2B5EF4-FFF2-40B4-BE49-F238E27FC236}">
                <a16:creationId xmlns:a16="http://schemas.microsoft.com/office/drawing/2014/main" id="{CCAA0C31-6CC7-308A-54CC-5A7F30268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89" b="-6"/>
          <a:stretch/>
        </p:blipFill>
        <p:spPr>
          <a:xfrm>
            <a:off x="9326563" y="1193800"/>
            <a:ext cx="1093788" cy="1093788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6" name="Картина 5" descr="A logo of a cat&#10;&#10;Description automatically generated">
            <a:extLst>
              <a:ext uri="{FF2B5EF4-FFF2-40B4-BE49-F238E27FC236}">
                <a16:creationId xmlns:a16="http://schemas.microsoft.com/office/drawing/2014/main" id="{CA70AB84-FBC8-41C6-F997-18F9DADE18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3" r="1783" b="-3"/>
          <a:stretch/>
        </p:blipFill>
        <p:spPr>
          <a:xfrm>
            <a:off x="10493375" y="1193800"/>
            <a:ext cx="1055688" cy="109378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3" name="Картина 7" descr="A logo of a company&#10;&#10;Description automatically generated">
            <a:extLst>
              <a:ext uri="{FF2B5EF4-FFF2-40B4-BE49-F238E27FC236}">
                <a16:creationId xmlns:a16="http://schemas.microsoft.com/office/drawing/2014/main" id="{A912FBC0-6F2E-A496-AD17-2B09A570FE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" b="1487"/>
          <a:stretch/>
        </p:blipFill>
        <p:spPr>
          <a:xfrm>
            <a:off x="9326563" y="2360613"/>
            <a:ext cx="2220913" cy="218440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18BBAE-72A2-B400-F991-641676B6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Rockwell Extra Bold" panose="02060903040505020403" pitchFamily="18" charset="0"/>
              </a:rPr>
              <a:t>Tech Stack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CC634E-8F73-4A18-92C9-D9B359D4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0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80+] Starry Sky 4k Wallpapers">
            <a:extLst>
              <a:ext uri="{FF2B5EF4-FFF2-40B4-BE49-F238E27FC236}">
                <a16:creationId xmlns:a16="http://schemas.microsoft.com/office/drawing/2014/main" id="{1ABD7C05-BA49-57F9-7A29-DB544C8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61383-2070-FCE0-CF6F-CB9B3AA6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ckwell Extra Bold" panose="02060903040505020403" pitchFamily="18" charset="0"/>
                <a:cs typeface="Aharoni" panose="02010803020104030203" pitchFamily="2" charset="-79"/>
              </a:rPr>
              <a:t>Thanks for listening!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83F7803-E619-D6DA-7399-BBD3447D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Let’s jump to the code!</a:t>
            </a:r>
          </a:p>
        </p:txBody>
      </p:sp>
    </p:spTree>
    <p:extLst>
      <p:ext uri="{BB962C8B-B14F-4D97-AF65-F5344CB8AC3E}">
        <p14:creationId xmlns:p14="http://schemas.microsoft.com/office/powerpoint/2010/main" val="256538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62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Rockwell Extra Bold</vt:lpstr>
      <vt:lpstr>Тема на Office</vt:lpstr>
      <vt:lpstr>MBP</vt:lpstr>
      <vt:lpstr>Contents</vt:lpstr>
      <vt:lpstr>Our team</vt:lpstr>
      <vt:lpstr>The idea</vt:lpstr>
      <vt:lpstr>Tech Stack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LEMON</dc:title>
  <dc:creator>brusinov22@codingburgas.bg</dc:creator>
  <cp:lastModifiedBy>Милко С. Барев</cp:lastModifiedBy>
  <cp:revision>10</cp:revision>
  <dcterms:created xsi:type="dcterms:W3CDTF">2023-06-05T19:27:53Z</dcterms:created>
  <dcterms:modified xsi:type="dcterms:W3CDTF">2024-02-28T20:59:34Z</dcterms:modified>
</cp:coreProperties>
</file>